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914400" y="2130430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25717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51435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77152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1pPr>
            <a:lvl2pPr marL="0" indent="25717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2pPr>
            <a:lvl3pPr marL="0" indent="51435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3pPr>
            <a:lvl4pPr marL="0" indent="77152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4pPr>
            <a:lvl5pPr marL="0" indent="102870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 marL="192880" indent="-192880">
              <a:spcBef>
                <a:spcPts val="300"/>
              </a:spcBef>
              <a:defRPr sz="1500"/>
            </a:lvl1pPr>
            <a:lvl2pPr marL="442638" indent="-185463">
              <a:spcBef>
                <a:spcPts val="300"/>
              </a:spcBef>
              <a:defRPr sz="1500"/>
            </a:lvl2pPr>
            <a:lvl3pPr marL="689697" indent="-175347">
              <a:spcBef>
                <a:spcPts val="300"/>
              </a:spcBef>
              <a:defRPr sz="1500"/>
            </a:lvl3pPr>
            <a:lvl4pPr marL="964407" indent="-192882">
              <a:spcBef>
                <a:spcPts val="300"/>
              </a:spcBef>
              <a:defRPr sz="1500"/>
            </a:lvl4pPr>
            <a:lvl5pPr marL="1221582" indent="-192882">
              <a:spcBef>
                <a:spcPts val="300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300" b="1"/>
            </a:lvl1pPr>
            <a:lvl2pPr marL="0" indent="257175">
              <a:spcBef>
                <a:spcPts val="300"/>
              </a:spcBef>
              <a:buSzTx/>
              <a:buFontTx/>
              <a:buNone/>
              <a:defRPr sz="1300" b="1"/>
            </a:lvl2pPr>
            <a:lvl3pPr marL="0" indent="514350">
              <a:spcBef>
                <a:spcPts val="300"/>
              </a:spcBef>
              <a:buSzTx/>
              <a:buFontTx/>
              <a:buNone/>
              <a:defRPr sz="1300" b="1"/>
            </a:lvl3pPr>
            <a:lvl4pPr marL="0" indent="771525">
              <a:spcBef>
                <a:spcPts val="300"/>
              </a:spcBef>
              <a:buSzTx/>
              <a:buFontTx/>
              <a:buNone/>
              <a:defRPr sz="1300" b="1"/>
            </a:lvl4pPr>
            <a:lvl5pPr marL="0" indent="1028700">
              <a:spcBef>
                <a:spcPts val="300"/>
              </a:spcBef>
              <a:buSzTx/>
              <a:buFontTx/>
              <a:buNone/>
              <a:defRPr sz="13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93369" y="1535112"/>
            <a:ext cx="538903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300" b="1"/>
            </a:pPr>
            <a:endParaRPr/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half" idx="13"/>
          </p:nvPr>
        </p:nvSpPr>
        <p:spPr>
          <a:xfrm>
            <a:off x="609602" y="1435103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"/>
              </a:spcBef>
              <a:buSzTx/>
              <a:buFontTx/>
              <a:buNone/>
              <a:defRPr sz="700"/>
            </a:pPr>
            <a:endParaRPr/>
          </a:p>
        </p:txBody>
      </p:sp>
      <p:sp>
        <p:nvSpPr>
          <p:cNvPr id="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大標題文字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257175">
              <a:spcBef>
                <a:spcPts val="100"/>
              </a:spcBef>
              <a:buSzTx/>
              <a:buFontTx/>
              <a:buNone/>
              <a:defRPr sz="700"/>
            </a:lvl2pPr>
            <a:lvl3pPr marL="0" indent="514350">
              <a:spcBef>
                <a:spcPts val="100"/>
              </a:spcBef>
              <a:buSzTx/>
              <a:buFontTx/>
              <a:buNone/>
              <a:defRPr sz="700"/>
            </a:lvl3pPr>
            <a:lvl4pPr marL="0" indent="771525">
              <a:spcBef>
                <a:spcPts val="100"/>
              </a:spcBef>
              <a:buSzTx/>
              <a:buFontTx/>
              <a:buNone/>
              <a:defRPr sz="700"/>
            </a:lvl4pPr>
            <a:lvl5pPr marL="0" indent="102870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401018" y="6450806"/>
            <a:ext cx="181382" cy="17622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92880" marR="0" indent="-192880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450057" marR="0" indent="-192882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692394" marR="0" indent="-178044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9819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2391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49629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75346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0106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2678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副标题 4"/>
          <p:cNvSpPr txBox="1">
            <a:spLocks noGrp="1"/>
          </p:cNvSpPr>
          <p:nvPr>
            <p:ph type="subTitle" sz="half" idx="1"/>
          </p:nvPr>
        </p:nvSpPr>
        <p:spPr>
          <a:xfrm>
            <a:off x="2207567" y="2547372"/>
            <a:ext cx="7848874" cy="275383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lht cen</cp:lastModifiedBy>
  <cp:revision>1</cp:revision>
  <dcterms:modified xsi:type="dcterms:W3CDTF">2020-05-02T13:53:04Z</dcterms:modified>
</cp:coreProperties>
</file>