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5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>
            <a:spLocks noGrp="1"/>
          </p:cNvSpPr>
          <p:nvPr>
            <p:ph type="title"/>
          </p:nvPr>
        </p:nvSpPr>
        <p:spPr>
          <a:xfrm>
            <a:off x="914400" y="2130430"/>
            <a:ext cx="10363200" cy="1470026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257175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51435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771525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0287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1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大標題文字"/>
          <p:cNvSpPr txBox="1">
            <a:spLocks noGrp="1"/>
          </p:cNvSpPr>
          <p:nvPr>
            <p:ph type="title"/>
          </p:nvPr>
        </p:nvSpPr>
        <p:spPr>
          <a:xfrm>
            <a:off x="963084" y="4406905"/>
            <a:ext cx="10363201" cy="1362076"/>
          </a:xfrm>
          <a:prstGeom prst="rect">
            <a:avLst/>
          </a:prstGeo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t>大標題文字</a:t>
            </a:r>
          </a:p>
        </p:txBody>
      </p:sp>
      <p:sp>
        <p:nvSpPr>
          <p:cNvPr id="3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1pPr>
            <a:lvl2pPr marL="0" indent="257175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2pPr>
            <a:lvl3pPr marL="0" indent="51435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3pPr>
            <a:lvl4pPr marL="0" indent="771525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4pPr>
            <a:lvl5pPr marL="0" indent="102870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9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 marL="192880" indent="-192880">
              <a:spcBef>
                <a:spcPts val="300"/>
              </a:spcBef>
              <a:defRPr sz="1500"/>
            </a:lvl1pPr>
            <a:lvl2pPr marL="442638" indent="-185463">
              <a:spcBef>
                <a:spcPts val="300"/>
              </a:spcBef>
              <a:defRPr sz="1500"/>
            </a:lvl2pPr>
            <a:lvl3pPr marL="689697" indent="-175347">
              <a:spcBef>
                <a:spcPts val="300"/>
              </a:spcBef>
              <a:defRPr sz="1500"/>
            </a:lvl3pPr>
            <a:lvl4pPr marL="964407" indent="-192882">
              <a:spcBef>
                <a:spcPts val="300"/>
              </a:spcBef>
              <a:defRPr sz="1500"/>
            </a:lvl4pPr>
            <a:lvl5pPr marL="1221582" indent="-192882">
              <a:spcBef>
                <a:spcPts val="300"/>
              </a:spcBef>
              <a:defRPr sz="15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8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00"/>
              </a:spcBef>
              <a:buSzTx/>
              <a:buFontTx/>
              <a:buNone/>
              <a:defRPr sz="1300" b="1"/>
            </a:lvl1pPr>
            <a:lvl2pPr marL="0" indent="257175">
              <a:spcBef>
                <a:spcPts val="300"/>
              </a:spcBef>
              <a:buSzTx/>
              <a:buFontTx/>
              <a:buNone/>
              <a:defRPr sz="1300" b="1"/>
            </a:lvl2pPr>
            <a:lvl3pPr marL="0" indent="514350">
              <a:spcBef>
                <a:spcPts val="300"/>
              </a:spcBef>
              <a:buSzTx/>
              <a:buFontTx/>
              <a:buNone/>
              <a:defRPr sz="1300" b="1"/>
            </a:lvl3pPr>
            <a:lvl4pPr marL="0" indent="771525">
              <a:spcBef>
                <a:spcPts val="300"/>
              </a:spcBef>
              <a:buSzTx/>
              <a:buFontTx/>
              <a:buNone/>
              <a:defRPr sz="1300" b="1"/>
            </a:lvl4pPr>
            <a:lvl5pPr marL="0" indent="1028700">
              <a:spcBef>
                <a:spcPts val="300"/>
              </a:spcBef>
              <a:buSzTx/>
              <a:buFontTx/>
              <a:buNone/>
              <a:defRPr sz="1300" b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9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6193369" y="1535112"/>
            <a:ext cx="538903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300" b="1"/>
            </a:pPr>
            <a:endParaRPr/>
          </a:p>
        </p:txBody>
      </p:sp>
      <p:sp>
        <p:nvSpPr>
          <p:cNvPr id="5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大標題文字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100" b="1"/>
            </a:lvl1pPr>
          </a:lstStyle>
          <a:p>
            <a:r>
              <a:t>大標題文字</a:t>
            </a:r>
          </a:p>
        </p:txBody>
      </p:sp>
      <p:sp>
        <p:nvSpPr>
          <p:cNvPr id="73" name="內文層級一…"/>
          <p:cNvSpPr txBox="1">
            <a:spLocks noGrp="1"/>
          </p:cNvSpPr>
          <p:nvPr>
            <p:ph type="body" idx="1"/>
          </p:nvPr>
        </p:nvSpPr>
        <p:spPr>
          <a:xfrm>
            <a:off x="4766733" y="273054"/>
            <a:ext cx="6815667" cy="5853114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4" name="文本占位符 3"/>
          <p:cNvSpPr>
            <a:spLocks noGrp="1"/>
          </p:cNvSpPr>
          <p:nvPr>
            <p:ph type="body" sz="half" idx="13"/>
          </p:nvPr>
        </p:nvSpPr>
        <p:spPr>
          <a:xfrm>
            <a:off x="609602" y="1435103"/>
            <a:ext cx="401108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00"/>
              </a:spcBef>
              <a:buSzTx/>
              <a:buFontTx/>
              <a:buNone/>
              <a:defRPr sz="700"/>
            </a:pPr>
            <a:endParaRPr/>
          </a:p>
        </p:txBody>
      </p:sp>
      <p:sp>
        <p:nvSpPr>
          <p:cNvPr id="7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大標題文字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1100" b="1"/>
            </a:lvl1pPr>
          </a:lstStyle>
          <a:p>
            <a:r>
              <a:t>大標題文字</a:t>
            </a:r>
          </a:p>
        </p:txBody>
      </p:sp>
      <p:sp>
        <p:nvSpPr>
          <p:cNvPr id="83" name="图片占位符 2"/>
          <p:cNvSpPr>
            <a:spLocks noGrp="1"/>
          </p:cNvSpPr>
          <p:nvPr>
            <p:ph type="pic" sz="half" idx="13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SzTx/>
              <a:buFontTx/>
              <a:buNone/>
              <a:defRPr sz="700"/>
            </a:lvl1pPr>
            <a:lvl2pPr marL="0" indent="257175">
              <a:spcBef>
                <a:spcPts val="100"/>
              </a:spcBef>
              <a:buSzTx/>
              <a:buFontTx/>
              <a:buNone/>
              <a:defRPr sz="700"/>
            </a:lvl2pPr>
            <a:lvl3pPr marL="0" indent="514350">
              <a:spcBef>
                <a:spcPts val="100"/>
              </a:spcBef>
              <a:buSzTx/>
              <a:buFontTx/>
              <a:buNone/>
              <a:defRPr sz="700"/>
            </a:lvl3pPr>
            <a:lvl4pPr marL="0" indent="771525">
              <a:spcBef>
                <a:spcPts val="100"/>
              </a:spcBef>
              <a:buSzTx/>
              <a:buFontTx/>
              <a:buNone/>
              <a:defRPr sz="700"/>
            </a:lvl4pPr>
            <a:lvl5pPr marL="0" indent="1028700">
              <a:spcBef>
                <a:spcPts val="100"/>
              </a:spcBef>
              <a:buSzTx/>
              <a:buFontTx/>
              <a:buNone/>
              <a:defRPr sz="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401018" y="6450806"/>
            <a:ext cx="181382" cy="17622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92880" marR="0" indent="-192880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450057" marR="0" indent="-192882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692394" marR="0" indent="-178044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98194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23911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49629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175346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01064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226781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副标题 4"/>
          <p:cNvSpPr txBox="1">
            <a:spLocks noGrp="1"/>
          </p:cNvSpPr>
          <p:nvPr>
            <p:ph type="subTitle" sz="half" idx="1"/>
          </p:nvPr>
        </p:nvSpPr>
        <p:spPr>
          <a:xfrm>
            <a:off x="2207567" y="2547372"/>
            <a:ext cx="7848874" cy="2753837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lht cen</cp:lastModifiedBy>
  <cp:revision>1</cp:revision>
  <dcterms:modified xsi:type="dcterms:W3CDTF">2020-05-02T13:54:52Z</dcterms:modified>
</cp:coreProperties>
</file>