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45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914400" y="2130430"/>
            <a:ext cx="10363200" cy="1470026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257175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51435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771525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0287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5"/>
            <a:ext cx="10363201" cy="1362076"/>
          </a:xfrm>
          <a:prstGeom prst="rect">
            <a:avLst/>
          </a:prstGeo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1pPr>
            <a:lvl2pPr marL="0" indent="25717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2pPr>
            <a:lvl3pPr marL="0" indent="51435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3pPr>
            <a:lvl4pPr marL="0" indent="771525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4pPr>
            <a:lvl5pPr marL="0" indent="1028700">
              <a:spcBef>
                <a:spcPts val="200"/>
              </a:spcBef>
              <a:buSzTx/>
              <a:buFontTx/>
              <a:buNone/>
              <a:defRPr sz="11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 marL="192880" indent="-192880">
              <a:spcBef>
                <a:spcPts val="300"/>
              </a:spcBef>
              <a:defRPr sz="1500"/>
            </a:lvl1pPr>
            <a:lvl2pPr marL="442638" indent="-185463">
              <a:spcBef>
                <a:spcPts val="300"/>
              </a:spcBef>
              <a:defRPr sz="1500"/>
            </a:lvl2pPr>
            <a:lvl3pPr marL="689697" indent="-175347">
              <a:spcBef>
                <a:spcPts val="300"/>
              </a:spcBef>
              <a:defRPr sz="1500"/>
            </a:lvl3pPr>
            <a:lvl4pPr marL="964407" indent="-192882">
              <a:spcBef>
                <a:spcPts val="300"/>
              </a:spcBef>
              <a:defRPr sz="1500"/>
            </a:lvl4pPr>
            <a:lvl5pPr marL="1221582" indent="-192882">
              <a:spcBef>
                <a:spcPts val="300"/>
              </a:spcBef>
              <a:defRPr sz="1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300"/>
              </a:spcBef>
              <a:buSzTx/>
              <a:buFontTx/>
              <a:buNone/>
              <a:defRPr sz="1300" b="1"/>
            </a:lvl1pPr>
            <a:lvl2pPr marL="0" indent="257175">
              <a:spcBef>
                <a:spcPts val="300"/>
              </a:spcBef>
              <a:buSzTx/>
              <a:buFontTx/>
              <a:buNone/>
              <a:defRPr sz="1300" b="1"/>
            </a:lvl2pPr>
            <a:lvl3pPr marL="0" indent="514350">
              <a:spcBef>
                <a:spcPts val="300"/>
              </a:spcBef>
              <a:buSzTx/>
              <a:buFontTx/>
              <a:buNone/>
              <a:defRPr sz="1300" b="1"/>
            </a:lvl3pPr>
            <a:lvl4pPr marL="0" indent="771525">
              <a:spcBef>
                <a:spcPts val="300"/>
              </a:spcBef>
              <a:buSzTx/>
              <a:buFontTx/>
              <a:buNone/>
              <a:defRPr sz="1300" b="1"/>
            </a:lvl4pPr>
            <a:lvl5pPr marL="0" indent="1028700">
              <a:spcBef>
                <a:spcPts val="300"/>
              </a:spcBef>
              <a:buSzTx/>
              <a:buFontTx/>
              <a:buNone/>
              <a:defRPr sz="13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93369" y="1535112"/>
            <a:ext cx="538903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3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4"/>
            <a:ext cx="6815667" cy="5853114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half" idx="13"/>
          </p:nvPr>
        </p:nvSpPr>
        <p:spPr>
          <a:xfrm>
            <a:off x="609602" y="1435103"/>
            <a:ext cx="401108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00"/>
              </a:spcBef>
              <a:buSzTx/>
              <a:buFontTx/>
              <a:buNone/>
              <a:defRPr sz="7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1100" b="1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SzTx/>
              <a:buFontTx/>
              <a:buNone/>
              <a:defRPr sz="700"/>
            </a:lvl1pPr>
            <a:lvl2pPr marL="0" indent="257175">
              <a:spcBef>
                <a:spcPts val="100"/>
              </a:spcBef>
              <a:buSzTx/>
              <a:buFontTx/>
              <a:buNone/>
              <a:defRPr sz="700"/>
            </a:lvl2pPr>
            <a:lvl3pPr marL="0" indent="514350">
              <a:spcBef>
                <a:spcPts val="100"/>
              </a:spcBef>
              <a:buSzTx/>
              <a:buFontTx/>
              <a:buNone/>
              <a:defRPr sz="700"/>
            </a:lvl3pPr>
            <a:lvl4pPr marL="0" indent="771525">
              <a:spcBef>
                <a:spcPts val="100"/>
              </a:spcBef>
              <a:buSzTx/>
              <a:buFontTx/>
              <a:buNone/>
              <a:defRPr sz="700"/>
            </a:lvl4pPr>
            <a:lvl5pPr marL="0" indent="1028700">
              <a:spcBef>
                <a:spcPts val="100"/>
              </a:spcBef>
              <a:buSzTx/>
              <a:buFontTx/>
              <a:buNone/>
              <a:defRPr sz="7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401018" y="6450806"/>
            <a:ext cx="181382" cy="176223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6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5143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92880" marR="0" indent="-192880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450057" marR="0" indent="-192882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692394" marR="0" indent="-178044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9819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–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2391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»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149629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175346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2010641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2267816" marR="0" indent="-210416" algn="l" defTabSz="51435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副标题 4"/>
          <p:cNvSpPr txBox="1">
            <a:spLocks noGrp="1"/>
          </p:cNvSpPr>
          <p:nvPr>
            <p:ph type="subTitle" sz="half" idx="1"/>
          </p:nvPr>
        </p:nvSpPr>
        <p:spPr>
          <a:xfrm>
            <a:off x="2207567" y="2619380"/>
            <a:ext cx="7848874" cy="2753837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lht cen</cp:lastModifiedBy>
  <cp:revision>1</cp:revision>
  <dcterms:modified xsi:type="dcterms:W3CDTF">2020-05-02T13:54:24Z</dcterms:modified>
</cp:coreProperties>
</file>